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57"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6E7311-E6A3-4CE1-B095-1DB9DDA2AD4A}"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30892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E7311-E6A3-4CE1-B095-1DB9DDA2AD4A}"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289709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E7311-E6A3-4CE1-B095-1DB9DDA2AD4A}"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53143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E7311-E6A3-4CE1-B095-1DB9DDA2AD4A}"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141235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6E7311-E6A3-4CE1-B095-1DB9DDA2AD4A}" type="datetimeFigureOut">
              <a:rPr lang="en-US" smtClean="0"/>
              <a:t>9/3/2015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3033003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6E7311-E6A3-4CE1-B095-1DB9DDA2AD4A}"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729885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6E7311-E6A3-4CE1-B095-1DB9DDA2AD4A}" type="datetimeFigureOut">
              <a:rPr lang="en-US" smtClean="0"/>
              <a:t>9/3/2015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3013693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6E7311-E6A3-4CE1-B095-1DB9DDA2AD4A}" type="datetimeFigureOut">
              <a:rPr lang="en-US" smtClean="0"/>
              <a:t>9/3/2015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4151129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E7311-E6A3-4CE1-B095-1DB9DDA2AD4A}" type="datetimeFigureOut">
              <a:rPr lang="en-US" smtClean="0"/>
              <a:t>9/3/2015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4139832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E7311-E6A3-4CE1-B095-1DB9DDA2AD4A}"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77803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6E7311-E6A3-4CE1-B095-1DB9DDA2AD4A}" type="datetimeFigureOut">
              <a:rPr lang="en-US" smtClean="0"/>
              <a:t>9/3/2015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091995-09F8-4914-8939-8CC55B6E97D1}" type="slidenum">
              <a:rPr lang="en-US" smtClean="0"/>
              <a:t>‹#›</a:t>
            </a:fld>
            <a:endParaRPr lang="en-US"/>
          </a:p>
        </p:txBody>
      </p:sp>
    </p:spTree>
    <p:extLst>
      <p:ext uri="{BB962C8B-B14F-4D97-AF65-F5344CB8AC3E}">
        <p14:creationId xmlns:p14="http://schemas.microsoft.com/office/powerpoint/2010/main" val="2144629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E7311-E6A3-4CE1-B095-1DB9DDA2AD4A}" type="datetimeFigureOut">
              <a:rPr lang="en-US" smtClean="0"/>
              <a:t>9/3/2015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91995-09F8-4914-8939-8CC55B6E97D1}" type="slidenum">
              <a:rPr lang="en-US" smtClean="0"/>
              <a:t>‹#›</a:t>
            </a:fld>
            <a:endParaRPr lang="en-US"/>
          </a:p>
        </p:txBody>
      </p:sp>
    </p:spTree>
    <p:extLst>
      <p:ext uri="{BB962C8B-B14F-4D97-AF65-F5344CB8AC3E}">
        <p14:creationId xmlns:p14="http://schemas.microsoft.com/office/powerpoint/2010/main" val="2467508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cs.louisiana.edu/~kak7409/MoralReasoning.html"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a:t>
            </a:r>
            <a:r>
              <a:rPr lang="en-US" b="1" dirty="0" smtClean="0"/>
              <a:t>Reasoning</a:t>
            </a:r>
            <a:endParaRPr lang="en-US" b="1" dirty="0"/>
          </a:p>
        </p:txBody>
      </p:sp>
      <p:sp>
        <p:nvSpPr>
          <p:cNvPr id="3" name="Content Placeholder 2"/>
          <p:cNvSpPr>
            <a:spLocks noGrp="1"/>
          </p:cNvSpPr>
          <p:nvPr>
            <p:ph idx="1"/>
          </p:nvPr>
        </p:nvSpPr>
        <p:spPr/>
        <p:txBody>
          <a:bodyPr/>
          <a:lstStyle/>
          <a:p>
            <a:r>
              <a:rPr lang="en-US" dirty="0"/>
              <a:t>First, you formulate a moral principle. </a:t>
            </a:r>
            <a:br>
              <a:rPr lang="en-US" dirty="0"/>
            </a:br>
            <a:r>
              <a:rPr lang="en-US" dirty="0"/>
              <a:t>Second, you apply that principle to the issue at hand. </a:t>
            </a:r>
          </a:p>
          <a:p>
            <a:r>
              <a:rPr lang="en-US" dirty="0"/>
              <a:t>A moral principle, for our purposes here, is a rule which categorizes some, but not all, actions as morally right, wrong and/or neutral.</a:t>
            </a:r>
          </a:p>
          <a:p>
            <a:endParaRPr lang="en-US" dirty="0" smtClean="0"/>
          </a:p>
          <a:p>
            <a:endParaRPr lang="en-US" dirty="0"/>
          </a:p>
          <a:p>
            <a:endParaRPr lang="en-US" dirty="0" smtClean="0"/>
          </a:p>
          <a:p>
            <a:endParaRPr lang="en-US" dirty="0"/>
          </a:p>
          <a:p>
            <a:r>
              <a:rPr lang="en-US" sz="1400" u="sng" dirty="0">
                <a:hlinkClick r:id="rId2"/>
              </a:rPr>
              <a:t>http://www.ucs.louisiana.edu/~kak7409/MoralReasoning.html</a:t>
            </a:r>
            <a:endParaRPr lang="en-US" sz="1400" dirty="0"/>
          </a:p>
          <a:p>
            <a:endParaRPr lang="en-US" dirty="0"/>
          </a:p>
        </p:txBody>
      </p:sp>
    </p:spTree>
    <p:extLst>
      <p:ext uri="{BB962C8B-B14F-4D97-AF65-F5344CB8AC3E}">
        <p14:creationId xmlns:p14="http://schemas.microsoft.com/office/powerpoint/2010/main" val="374566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"An FBI study of thirty-five serial killers revealed that twenty-nine were attracted to pornography and incorporated it into their sexual activity, which included rape and serial murder</a:t>
            </a:r>
            <a:r>
              <a:rPr lang="en-US" dirty="0" smtClean="0"/>
              <a:t>.“</a:t>
            </a:r>
          </a:p>
          <a:p>
            <a:r>
              <a:rPr lang="en-US" dirty="0" smtClean="0"/>
              <a:t>It is justified to kill someone who is coming onto my property and may kill me therefore I am justified in </a:t>
            </a:r>
            <a:r>
              <a:rPr lang="en-US" smtClean="0"/>
              <a:t>shooting trespassers.</a:t>
            </a:r>
            <a:endParaRPr lang="en-US" dirty="0"/>
          </a:p>
        </p:txBody>
      </p:sp>
    </p:spTree>
    <p:extLst>
      <p:ext uri="{BB962C8B-B14F-4D97-AF65-F5344CB8AC3E}">
        <p14:creationId xmlns:p14="http://schemas.microsoft.com/office/powerpoint/2010/main" val="3296869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Deductive Strategy:</a:t>
            </a:r>
            <a:br>
              <a:rPr lang="en-US" dirty="0"/>
            </a:br>
            <a:endParaRPr lang="en-US" dirty="0"/>
          </a:p>
        </p:txBody>
      </p:sp>
      <p:sp>
        <p:nvSpPr>
          <p:cNvPr id="3" name="Content Placeholder 2"/>
          <p:cNvSpPr>
            <a:spLocks noGrp="1"/>
          </p:cNvSpPr>
          <p:nvPr>
            <p:ph idx="1"/>
          </p:nvPr>
        </p:nvSpPr>
        <p:spPr/>
        <p:txBody>
          <a:bodyPr/>
          <a:lstStyle/>
          <a:p>
            <a:r>
              <a:rPr lang="en-US" dirty="0"/>
              <a:t>P1 {moral principle} </a:t>
            </a:r>
            <a:br>
              <a:rPr lang="en-US" dirty="0"/>
            </a:br>
            <a:r>
              <a:rPr lang="en-US" dirty="0"/>
              <a:t>P2 {claim that the action or type of action at issue is correctly described by the moral principle in P1} </a:t>
            </a:r>
            <a:br>
              <a:rPr lang="en-US" dirty="0"/>
            </a:br>
            <a:r>
              <a:rPr lang="en-US" dirty="0"/>
              <a:t>C {judgment about the morality of the action or type of action at issue}</a:t>
            </a:r>
          </a:p>
          <a:p>
            <a:endParaRPr lang="en-US" dirty="0"/>
          </a:p>
        </p:txBody>
      </p:sp>
    </p:spTree>
    <p:extLst>
      <p:ext uri="{BB962C8B-B14F-4D97-AF65-F5344CB8AC3E}">
        <p14:creationId xmlns:p14="http://schemas.microsoft.com/office/powerpoint/2010/main" val="701099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Deductive Strategy</a:t>
            </a:r>
            <a:endParaRPr lang="en-US" dirty="0"/>
          </a:p>
        </p:txBody>
      </p:sp>
      <p:sp>
        <p:nvSpPr>
          <p:cNvPr id="3" name="Content Placeholder 2"/>
          <p:cNvSpPr>
            <a:spLocks noGrp="1"/>
          </p:cNvSpPr>
          <p:nvPr>
            <p:ph idx="1"/>
          </p:nvPr>
        </p:nvSpPr>
        <p:spPr/>
        <p:txBody>
          <a:bodyPr/>
          <a:lstStyle/>
          <a:p>
            <a:r>
              <a:rPr lang="en-US" dirty="0"/>
              <a:t>P1 Any act of racial genocide is morally wrong. </a:t>
            </a:r>
            <a:br>
              <a:rPr lang="en-US" dirty="0"/>
            </a:br>
            <a:r>
              <a:rPr lang="en-US" dirty="0"/>
              <a:t>P2 The Nazi extermination of racial minorities during WW II was an act of racial genocide. </a:t>
            </a:r>
            <a:br>
              <a:rPr lang="en-US" dirty="0"/>
            </a:br>
            <a:r>
              <a:rPr lang="en-US" dirty="0"/>
              <a:t>C The Nazi extermination of racial minorities during WW II was morally wrong</a:t>
            </a:r>
          </a:p>
        </p:txBody>
      </p:sp>
    </p:spTree>
    <p:extLst>
      <p:ext uri="{BB962C8B-B14F-4D97-AF65-F5344CB8AC3E}">
        <p14:creationId xmlns:p14="http://schemas.microsoft.com/office/powerpoint/2010/main" val="3823165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Analogy Strategy</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Compare </a:t>
            </a:r>
            <a:r>
              <a:rPr lang="en-US" dirty="0"/>
              <a:t>two things or types of things, observing that they are similar in relevant ways, and then </a:t>
            </a:r>
            <a:r>
              <a:rPr lang="en-US" dirty="0" smtClean="0"/>
              <a:t>conclude </a:t>
            </a:r>
            <a:r>
              <a:rPr lang="en-US" dirty="0"/>
              <a:t>that the second thing or type of thing will be similar to the </a:t>
            </a:r>
            <a:r>
              <a:rPr lang="en-US" dirty="0" smtClean="0"/>
              <a:t>first</a:t>
            </a:r>
          </a:p>
        </p:txBody>
      </p:sp>
    </p:spTree>
    <p:extLst>
      <p:ext uri="{BB962C8B-B14F-4D97-AF65-F5344CB8AC3E}">
        <p14:creationId xmlns:p14="http://schemas.microsoft.com/office/powerpoint/2010/main" val="318270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Analogy Strategy</a:t>
            </a:r>
            <a:endParaRPr lang="en-US" dirty="0"/>
          </a:p>
        </p:txBody>
      </p:sp>
      <p:sp>
        <p:nvSpPr>
          <p:cNvPr id="3" name="Content Placeholder 2"/>
          <p:cNvSpPr>
            <a:spLocks noGrp="1"/>
          </p:cNvSpPr>
          <p:nvPr>
            <p:ph idx="1"/>
          </p:nvPr>
        </p:nvSpPr>
        <p:spPr/>
        <p:txBody>
          <a:bodyPr/>
          <a:lstStyle/>
          <a:p>
            <a:r>
              <a:rPr lang="en-US" dirty="0"/>
              <a:t>P1 Killing in self-defense is morally permitted. </a:t>
            </a:r>
            <a:br>
              <a:rPr lang="en-US" dirty="0"/>
            </a:br>
            <a:r>
              <a:rPr lang="en-US" dirty="0"/>
              <a:t>P2 Capital punishment is much like a society killing someone in self-defense. </a:t>
            </a:r>
            <a:br>
              <a:rPr lang="en-US" dirty="0"/>
            </a:br>
            <a:r>
              <a:rPr lang="en-US" dirty="0"/>
              <a:t>C Probably, capital punishment is morally permitted</a:t>
            </a:r>
            <a:r>
              <a:rPr lang="en-US" dirty="0" smtClean="0"/>
              <a:t>.</a:t>
            </a:r>
          </a:p>
          <a:p>
            <a:r>
              <a:rPr lang="en-US" dirty="0"/>
              <a:t>P1 Ordinary, living adult humans have moral rights. </a:t>
            </a:r>
            <a:br>
              <a:rPr lang="en-US" dirty="0"/>
            </a:br>
            <a:r>
              <a:rPr lang="en-US" dirty="0"/>
              <a:t>P2 Klingons, if they were alive, would be very similar to humans in that they would have similar intellectual and emotional capacities. </a:t>
            </a:r>
            <a:br>
              <a:rPr lang="en-US" dirty="0"/>
            </a:br>
            <a:r>
              <a:rPr lang="en-US" dirty="0"/>
              <a:t>C Probably, Klingons, too, could have moral rights.</a:t>
            </a:r>
          </a:p>
          <a:p>
            <a:pPr marL="0" indent="0">
              <a:buNone/>
            </a:pPr>
            <a:endParaRPr lang="en-US" dirty="0"/>
          </a:p>
        </p:txBody>
      </p:sp>
    </p:spTree>
    <p:extLst>
      <p:ext uri="{BB962C8B-B14F-4D97-AF65-F5344CB8AC3E}">
        <p14:creationId xmlns:p14="http://schemas.microsoft.com/office/powerpoint/2010/main" val="687742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Reasoning Fallacies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Generalization</a:t>
            </a:r>
          </a:p>
          <a:p>
            <a:r>
              <a:rPr lang="en-US" dirty="0" smtClean="0"/>
              <a:t>Ad </a:t>
            </a:r>
            <a:r>
              <a:rPr lang="en-US" dirty="0"/>
              <a:t>hominem fallacy</a:t>
            </a:r>
          </a:p>
          <a:p>
            <a:r>
              <a:rPr lang="en-US" dirty="0"/>
              <a:t>Fallacy of False Cause</a:t>
            </a:r>
          </a:p>
          <a:p>
            <a:r>
              <a:rPr lang="en-US" dirty="0"/>
              <a:t>Straw Man Fallacy</a:t>
            </a:r>
          </a:p>
          <a:p>
            <a:r>
              <a:rPr lang="en-US" dirty="0"/>
              <a:t>Appeal To Emotion</a:t>
            </a:r>
          </a:p>
          <a:p>
            <a:r>
              <a:rPr lang="en-US" dirty="0"/>
              <a:t>Slippery Slope</a:t>
            </a:r>
          </a:p>
          <a:p>
            <a:r>
              <a:rPr lang="en-US" dirty="0"/>
              <a:t>Fallacy of Equivocation</a:t>
            </a:r>
          </a:p>
          <a:p>
            <a:r>
              <a:rPr lang="en-US" dirty="0"/>
              <a:t>Appeal to popularity</a:t>
            </a:r>
          </a:p>
          <a:p>
            <a:r>
              <a:rPr lang="en-US" dirty="0"/>
              <a:t>Appeal to tradition</a:t>
            </a:r>
          </a:p>
          <a:p>
            <a:endParaRPr lang="en-US" dirty="0"/>
          </a:p>
        </p:txBody>
      </p:sp>
    </p:spTree>
    <p:extLst>
      <p:ext uri="{BB962C8B-B14F-4D97-AF65-F5344CB8AC3E}">
        <p14:creationId xmlns:p14="http://schemas.microsoft.com/office/powerpoint/2010/main" val="344517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pro-abortion-rights people, of course, say a baby is not a human until it is born. What do they think it is? A vegetable or a fruit? It just shows where our society is headed when we no longer have value for human life." </a:t>
            </a:r>
            <a:endParaRPr lang="en-US" dirty="0" smtClean="0"/>
          </a:p>
          <a:p>
            <a:r>
              <a:rPr lang="en-US" dirty="0"/>
              <a:t>"I believe that same-sex couples should be entitled to the legal rights that married couples enjoy.... But, my friend, that is as far as I want to go. I define marriage as a union between a man and a woman. Before you gay-rights folks land on me with both feet, I would like to remind you that I have been supportive of your movement for many years, have withstood a great deal of criticism in the process and have risked the wrath of some editors and publishers. I cannot support same-sex marriage, however, because it flies in the face of cultural and traditional family life as we have known it for centuries. And that's where I must draw the line. Sorry." - Ann Landers, The Columbus Dispatch, July 21, 1996. </a:t>
            </a:r>
          </a:p>
        </p:txBody>
      </p:sp>
    </p:spTree>
    <p:extLst>
      <p:ext uri="{BB962C8B-B14F-4D97-AF65-F5344CB8AC3E}">
        <p14:creationId xmlns:p14="http://schemas.microsoft.com/office/powerpoint/2010/main" val="465254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person apparently hopelessly ill may be allowed to take his own life. Then he may be permitted to deputize others to do it for him should he no longer be able to act. The judgment of others then becomes the ruling factor. Already at this point euthanasia is not personal and voluntary, for others are acting on behalf of the patient as they see fit. This may well incline them to act on behalf of other patients who have not authorized them to exercise their judgment. It is only a short step, then, from voluntary euthanasia (self-inflicted or authorized), to directed euthanasia administered to a patient who has given no authorization, to involuntary euthanasia conducted as a part of a social policy." </a:t>
            </a:r>
          </a:p>
          <a:p>
            <a:endParaRPr lang="en-US" dirty="0"/>
          </a:p>
        </p:txBody>
      </p:sp>
    </p:spTree>
    <p:extLst>
      <p:ext uri="{BB962C8B-B14F-4D97-AF65-F5344CB8AC3E}">
        <p14:creationId xmlns:p14="http://schemas.microsoft.com/office/powerpoint/2010/main" val="2402252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"Then we had a death. A 32-year-old woman hemorrhaged to death as a result of a cervical laceration. I finally realized, we weren't helping women - we were destroying them</a:t>
            </a:r>
            <a:r>
              <a:rPr lang="en-US" dirty="0" smtClean="0"/>
              <a:t>.“</a:t>
            </a:r>
          </a:p>
          <a:p>
            <a:r>
              <a:rPr lang="en-US" dirty="0"/>
              <a:t>What I object to most about those people who oppose capital punishment is that they believe that the lives of convicted murderers are more important than the lives of the police and prison guards who protect us. But, obviously, since the lives of those who protect us are of the greatest value, no one should oppose capital punishment</a:t>
            </a:r>
            <a:r>
              <a:rPr lang="en-US" dirty="0" smtClean="0"/>
              <a:t>.</a:t>
            </a:r>
          </a:p>
          <a:p>
            <a:r>
              <a:rPr lang="en-US" dirty="0"/>
              <a:t>"That's what abortion is - killing innocent humans for money. Abortionists are government licensed hit men." </a:t>
            </a:r>
          </a:p>
        </p:txBody>
      </p:sp>
    </p:spTree>
    <p:extLst>
      <p:ext uri="{BB962C8B-B14F-4D97-AF65-F5344CB8AC3E}">
        <p14:creationId xmlns:p14="http://schemas.microsoft.com/office/powerpoint/2010/main" val="632893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615</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Moral Reasoning</vt:lpstr>
      <vt:lpstr>Deductive Strategy: </vt:lpstr>
      <vt:lpstr>Example of Deductive Strategy</vt:lpstr>
      <vt:lpstr>Analogy Strategy </vt:lpstr>
      <vt:lpstr>Examples of Analogy Strategy</vt:lpstr>
      <vt:lpstr>Types of Reasoning Fallacies </vt:lpstr>
      <vt:lpstr>PowerPoint Presentation</vt:lpstr>
      <vt:lpstr>PowerPoint Presentation</vt:lpstr>
      <vt:lpstr>PowerPoint Presentation</vt:lpstr>
      <vt:lpstr>PowerPoint Presentation</vt:lpstr>
    </vt:vector>
  </TitlesOfParts>
  <Company>CSB/SJU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Schnepf, James</dc:creator>
  <cp:lastModifiedBy>Schnepf, James</cp:lastModifiedBy>
  <cp:revision>4</cp:revision>
  <dcterms:created xsi:type="dcterms:W3CDTF">2015-09-03T14:12:16Z</dcterms:created>
  <dcterms:modified xsi:type="dcterms:W3CDTF">2015-09-03T14:36:15Z</dcterms:modified>
</cp:coreProperties>
</file>